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70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56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73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53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1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6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25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00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55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41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6715E-7920-475D-BDDC-C6BD7C13F472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347C-1839-416C-8DA6-D6827CAB9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00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6F963B-3FAB-71D3-FF8C-B835CBC27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472" y="339213"/>
            <a:ext cx="8554064" cy="2551471"/>
          </a:xfrm>
          <a:solidFill>
            <a:schemeClr val="accent1"/>
          </a:solidFill>
        </p:spPr>
        <p:txBody>
          <a:bodyPr anchor="ctr" anchorCtr="0">
            <a:noAutofit/>
          </a:bodyPr>
          <a:lstStyle/>
          <a:p>
            <a:pPr fontAlgn="ctr"/>
            <a:r>
              <a:rPr lang="ja-JP" altLang="en-US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日本病院薬剤師会東海ブロック・</a:t>
            </a:r>
            <a:br>
              <a: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日本薬学会東海支部合同学術大会２０２４</a:t>
            </a:r>
            <a:br>
              <a: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利益相反の開示</a:t>
            </a:r>
            <a:br>
              <a: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br>
              <a: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筆頭発表者名：○○  ○○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BBDE15-A543-2D32-83D6-2E08AE5AE9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2890" y="3023418"/>
            <a:ext cx="7005484" cy="3598607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/>
              <a:t>私の今回の演題に関して、</a:t>
            </a:r>
            <a:endParaRPr lang="en-US" altLang="ja-JP" dirty="0"/>
          </a:p>
          <a:p>
            <a:r>
              <a:rPr kumimoji="1" lang="ja-JP" altLang="en-US" dirty="0"/>
              <a:t>開示すべき利益相反は以下のとおりです。</a:t>
            </a:r>
            <a:endParaRPr kumimoji="1" lang="en-US" altLang="ja-JP" dirty="0"/>
          </a:p>
          <a:p>
            <a:endParaRPr lang="en-US" altLang="ja-JP" dirty="0"/>
          </a:p>
          <a:p>
            <a:pPr algn="l"/>
            <a:r>
              <a:rPr kumimoji="1" lang="ja-JP" altLang="en-US" sz="2200" dirty="0"/>
              <a:t>研究費：</a:t>
            </a:r>
            <a:r>
              <a:rPr kumimoji="1" lang="en-US" altLang="ja-JP" sz="2200" dirty="0"/>
              <a:t>	</a:t>
            </a:r>
            <a:r>
              <a:rPr kumimoji="1" lang="ja-JP" altLang="en-US" sz="2200" dirty="0"/>
              <a:t>〇〇製薬、△△薬品工業、□□株式会社</a:t>
            </a:r>
            <a:endParaRPr kumimoji="1" lang="en-US" altLang="ja-JP" sz="2200" dirty="0"/>
          </a:p>
          <a:p>
            <a:pPr algn="l"/>
            <a:r>
              <a:rPr lang="ja-JP" altLang="en-US" sz="2200" dirty="0"/>
              <a:t>役員・顧問職： ◎◎社</a:t>
            </a:r>
            <a:endParaRPr lang="en-US" altLang="ja-JP" sz="2200" dirty="0"/>
          </a:p>
          <a:p>
            <a:pPr algn="l"/>
            <a:r>
              <a:rPr lang="ja-JP" altLang="en-US" sz="2200" dirty="0"/>
              <a:t>株</a:t>
            </a:r>
            <a:r>
              <a:rPr kumimoji="1" lang="ja-JP" altLang="en-US" sz="2200" dirty="0"/>
              <a:t>：</a:t>
            </a:r>
            <a:r>
              <a:rPr kumimoji="1" lang="en-US" altLang="ja-JP" sz="2200" dirty="0"/>
              <a:t>		</a:t>
            </a:r>
            <a:r>
              <a:rPr kumimoji="1" lang="ja-JP" altLang="en-US" sz="2200" dirty="0"/>
              <a:t>□□株式会社</a:t>
            </a:r>
            <a:endParaRPr kumimoji="1" lang="en-US" altLang="ja-JP" sz="2200" dirty="0"/>
          </a:p>
          <a:p>
            <a:pPr algn="l"/>
            <a:r>
              <a:rPr lang="ja-JP" altLang="en-US" sz="2200" dirty="0"/>
              <a:t>特許使用料：</a:t>
            </a:r>
            <a:endParaRPr lang="en-US" altLang="ja-JP" sz="2200" dirty="0"/>
          </a:p>
          <a:p>
            <a:pPr algn="l"/>
            <a:r>
              <a:rPr lang="ja-JP" altLang="en-US" sz="2200" dirty="0"/>
              <a:t>講演料：</a:t>
            </a:r>
            <a:r>
              <a:rPr lang="en-US" altLang="ja-JP" sz="2200" dirty="0"/>
              <a:t>	※※</a:t>
            </a:r>
            <a:r>
              <a:rPr lang="ja-JP" altLang="en-US" sz="2200" dirty="0"/>
              <a:t>ファーマ</a:t>
            </a:r>
            <a:endParaRPr lang="en-US" altLang="ja-JP" sz="2200" dirty="0"/>
          </a:p>
          <a:p>
            <a:pPr algn="l"/>
            <a:r>
              <a:rPr kumimoji="1" lang="ja-JP" altLang="en-US" sz="2200" dirty="0"/>
              <a:t>寄附講座：</a:t>
            </a:r>
            <a:r>
              <a:rPr kumimoji="1" lang="en-US" altLang="ja-JP" sz="2200" dirty="0"/>
              <a:t>	</a:t>
            </a:r>
            <a:r>
              <a:rPr kumimoji="1" lang="ja-JP" altLang="en-US" sz="2200" dirty="0"/>
              <a:t>◇◇科学</a:t>
            </a:r>
            <a:endParaRPr kumimoji="1" lang="en-US" altLang="ja-JP" sz="2200" dirty="0"/>
          </a:p>
          <a:p>
            <a:pPr algn="r">
              <a:lnSpc>
                <a:spcPct val="170000"/>
              </a:lnSpc>
            </a:pPr>
            <a:r>
              <a:rPr lang="ja-JP" altLang="en-US" sz="1900" dirty="0">
                <a:solidFill>
                  <a:schemeClr val="bg1">
                    <a:lumMod val="50000"/>
                  </a:schemeClr>
                </a:solidFill>
              </a:rPr>
              <a:t>注意：該当する項目のみ記載してください</a:t>
            </a:r>
            <a:endParaRPr kumimoji="1" lang="ja-JP" altLang="en-US" sz="1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534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103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Arial</vt:lpstr>
      <vt:lpstr>Calibri</vt:lpstr>
      <vt:lpstr>Calibri Light</vt:lpstr>
      <vt:lpstr>Office テーマ</vt:lpstr>
      <vt:lpstr>日本病院薬剤師会東海ブロック・ 日本薬学会東海支部合同学術大会２０２４ 利益相反の開示  筆頭発表者名：○○  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日本病院薬剤師会東海ブロック・ 日本薬学会東海支部合同学術大会２０２４ 利益相反の開示  筆頭発表者名：○○  ○○</dc:title>
  <dc:creator>e044900</dc:creator>
  <cp:lastModifiedBy>YASUDA Koji</cp:lastModifiedBy>
  <cp:revision>2</cp:revision>
  <dcterms:created xsi:type="dcterms:W3CDTF">2024-09-10T04:32:39Z</dcterms:created>
  <dcterms:modified xsi:type="dcterms:W3CDTF">2024-10-17T02:51:05Z</dcterms:modified>
</cp:coreProperties>
</file>